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12192000" cy="6858000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9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42"/>
        <p:guide pos="3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8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04849" y="792518"/>
            <a:ext cx="8195311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04849" y="3227878"/>
            <a:ext cx="8195311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29068"/>
            <a:ext cx="105156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22121" y="1588771"/>
            <a:ext cx="963168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1286933" y="1631950"/>
            <a:ext cx="912284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0364" y="2967547"/>
            <a:ext cx="8660493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70364" y="1224530"/>
            <a:ext cx="8660493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54480" y="1494141"/>
            <a:ext cx="979932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54480" y="4085859"/>
            <a:ext cx="979932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31540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139313"/>
            <a:ext cx="5157787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31540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139313"/>
            <a:ext cx="5183188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2072217" y="1503363"/>
            <a:ext cx="480060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8646584" y="2095500"/>
            <a:ext cx="977900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9599084" y="1566863"/>
            <a:ext cx="520700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982384" y="5027613"/>
            <a:ext cx="766233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3621617" y="5734050"/>
            <a:ext cx="480483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4506384" y="1503363"/>
            <a:ext cx="480060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533400" y="476250"/>
            <a:ext cx="11068051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2181" y="2611216"/>
            <a:ext cx="696468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711200"/>
            <a:ext cx="42624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3" y="733424"/>
            <a:ext cx="59712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52001" y="365126"/>
            <a:ext cx="17018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8596087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838200" y="233363"/>
            <a:ext cx="105156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838200" y="1292225"/>
            <a:ext cx="105156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13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3.xml"/><Relationship Id="rId7" Type="http://schemas.openxmlformats.org/officeDocument/2006/relationships/image" Target="../media/image6.jpeg"/><Relationship Id="rId6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tags" Target="../tags/tag11.xml"/><Relationship Id="rId3" Type="http://schemas.openxmlformats.org/officeDocument/2006/relationships/image" Target="../media/image4.jpeg"/><Relationship Id="rId2" Type="http://schemas.openxmlformats.org/officeDocument/2006/relationships/tags" Target="../tags/tag1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7.xml"/><Relationship Id="rId16" Type="http://schemas.openxmlformats.org/officeDocument/2006/relationships/image" Target="../media/image11.jpeg"/><Relationship Id="rId15" Type="http://schemas.openxmlformats.org/officeDocument/2006/relationships/tags" Target="../tags/tag16.xml"/><Relationship Id="rId14" Type="http://schemas.openxmlformats.org/officeDocument/2006/relationships/image" Target="../media/image10.png"/><Relationship Id="rId13" Type="http://schemas.openxmlformats.org/officeDocument/2006/relationships/tags" Target="../tags/tag15.xml"/><Relationship Id="rId12" Type="http://schemas.openxmlformats.org/officeDocument/2006/relationships/image" Target="../media/image9.png"/><Relationship Id="rId11" Type="http://schemas.openxmlformats.org/officeDocument/2006/relationships/image" Target="../media/image8.png"/><Relationship Id="rId10" Type="http://schemas.openxmlformats.org/officeDocument/2006/relationships/tags" Target="../tags/tag14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1365" y="2132965"/>
            <a:ext cx="3863340" cy="1911350"/>
          </a:xfrm>
          <a:prstGeom prst="rect">
            <a:avLst/>
          </a:prstGeom>
        </p:spPr>
      </p:pic>
      <p:pic>
        <p:nvPicPr>
          <p:cNvPr id="15" name="图片 14" descr="微信图片_202406281452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6445" y="2686050"/>
            <a:ext cx="3860800" cy="1380490"/>
          </a:xfrm>
          <a:prstGeom prst="rect">
            <a:avLst/>
          </a:prstGeom>
        </p:spPr>
      </p:pic>
      <p:pic>
        <p:nvPicPr>
          <p:cNvPr id="5" name="图片 4" descr="微信图片_20240628145256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9120" y="2123440"/>
            <a:ext cx="3893820" cy="1631950"/>
          </a:xfrm>
          <a:prstGeom prst="rect">
            <a:avLst/>
          </a:prstGeom>
        </p:spPr>
      </p:pic>
      <p:pic>
        <p:nvPicPr>
          <p:cNvPr id="14" name="图片 13" descr="微信图片_2024062814525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70730" y="398780"/>
            <a:ext cx="3860800" cy="1672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9875" y="0"/>
            <a:ext cx="4093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/>
              <a:t>西咸新区建设工程规划条件核实公示牌</a:t>
            </a:r>
            <a:endParaRPr lang="zh-CN" altLang="en-US" sz="1800" b="1"/>
          </a:p>
        </p:txBody>
      </p:sp>
      <p:sp>
        <p:nvSpPr>
          <p:cNvPr id="6" name="文本框 5"/>
          <p:cNvSpPr txBox="1"/>
          <p:nvPr/>
        </p:nvSpPr>
        <p:spPr>
          <a:xfrm>
            <a:off x="8634095" y="44450"/>
            <a:ext cx="3594100" cy="6233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endParaRPr lang="zh-CN" altLang="en-US" sz="1200" b="1"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b="1">
                <a:sym typeface="+mn-ea"/>
              </a:rPr>
              <a:t>工程概况</a:t>
            </a:r>
            <a:endParaRPr lang="zh-CN" altLang="en-US" sz="1200" b="1"/>
          </a:p>
          <a:p>
            <a:pPr>
              <a:lnSpc>
                <a:spcPct val="130000"/>
              </a:lnSpc>
            </a:pPr>
            <a:r>
              <a:rPr lang="en-US" sz="1200">
                <a:sym typeface="+mn-ea"/>
              </a:rPr>
              <a:t>       </a:t>
            </a:r>
            <a:r>
              <a:rPr sz="1200">
                <a:sym typeface="+mn-ea"/>
              </a:rPr>
              <a:t>项目位于阿房南路以南、天台路以东、红光路以北。净用地面积约141.3亩，用地性质为文化设施用地（A2），前期手续齐全，本次申请规划核实建筑为01#阿房宫文化馆，位于地块东南角，规划总建筑面积32501㎡，其中地上27281㎡（含522㎡室外连廊），地下5220㎡</a:t>
            </a:r>
            <a:r>
              <a:rPr lang="zh-CN" sz="1200">
                <a:sym typeface="+mn-ea"/>
              </a:rPr>
              <a:t>。</a:t>
            </a:r>
            <a:endParaRPr sz="12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ym typeface="+mn-ea"/>
              </a:rPr>
              <a:t>设计单位：</a:t>
            </a:r>
            <a:r>
              <a:rPr lang="zh-CN" altLang="en-US" sz="1200" dirty="0" smtClean="0">
                <a:latin typeface="宋体" panose="02010600030101010101" pitchFamily="2" charset="-122"/>
                <a:sym typeface="+mn-ea"/>
              </a:rPr>
              <a:t>同济大学建筑设计研究院（集团）有限公司</a:t>
            </a:r>
            <a:endParaRPr lang="zh-CN" altLang="en-US" sz="1200" dirty="0" smtClean="0">
              <a:latin typeface="宋体" panose="0201060003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/>
              <a:t>建设单位：</a:t>
            </a:r>
            <a:r>
              <a:rPr lang="zh-CN" altLang="en-US" sz="1200" dirty="0">
                <a:latin typeface="宋体" panose="02010600030101010101" pitchFamily="2" charset="-122"/>
                <a:sym typeface="+mn-ea"/>
              </a:rPr>
              <a:t>陕西文化产业（西咸新区）投资有限公司</a:t>
            </a:r>
            <a:endParaRPr lang="zh-CN" altLang="en-US" sz="1200" b="1"/>
          </a:p>
          <a:p>
            <a:pPr algn="ctr">
              <a:lnSpc>
                <a:spcPct val="130000"/>
              </a:lnSpc>
            </a:pPr>
            <a:r>
              <a:rPr lang="zh-CN" altLang="en-US" sz="1200" b="1"/>
              <a:t>公示说明</a:t>
            </a:r>
            <a:endParaRPr lang="en-US" altLang="zh-CN" sz="12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200">
                <a:sym typeface="+mn-ea"/>
              </a:rPr>
              <a:t>       </a:t>
            </a:r>
            <a:r>
              <a:rPr sz="1200">
                <a:sym typeface="+mn-ea"/>
              </a:rPr>
              <a:t>本次规划条件核实范围为</a:t>
            </a:r>
            <a:r>
              <a:rPr sz="1200">
                <a:sym typeface="+mn-ea"/>
              </a:rPr>
              <a:t>01#阿房宫文化馆</a:t>
            </a:r>
            <a:r>
              <a:rPr sz="1200">
                <a:sym typeface="+mn-ea"/>
              </a:rPr>
              <a:t>，</a:t>
            </a:r>
            <a:r>
              <a:rPr sz="1200">
                <a:sym typeface="+mn-ea"/>
              </a:rPr>
              <a:t>实测总建筑面积32496.519㎡，其中地上27279.761㎡（含521.830㎡室外连廊），地下5216.758㎡。</a:t>
            </a:r>
            <a:endParaRPr sz="1200"/>
          </a:p>
          <a:p>
            <a:pPr algn="l">
              <a:lnSpc>
                <a:spcPct val="130000"/>
              </a:lnSpc>
            </a:pP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其他情况如下：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1.项目建筑外立面调整。主要为：①取消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屋面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部分景观设计；②侧面核心筒由铝板幕墙调整为玻璃幕墙；③外立面中间3处夯土板高度降低；④室外连接平台由斜向通道变更为垂直通道及回字形通道（面积基本一致），东侧出入口平台调整。详见对比图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2.实测以市政道路起算建筑高度为16.2m。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/>
              <a:t>注：本公示仅供规划管理使用</a:t>
            </a:r>
            <a:endParaRPr lang="zh-CN" altLang="en-US" sz="1200"/>
          </a:p>
        </p:txBody>
      </p:sp>
      <p:sp>
        <p:nvSpPr>
          <p:cNvPr id="33" name="文本框 32"/>
          <p:cNvSpPr txBox="1"/>
          <p:nvPr/>
        </p:nvSpPr>
        <p:spPr>
          <a:xfrm>
            <a:off x="407670" y="6330950"/>
            <a:ext cx="5141595" cy="540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咨询电话：</a:t>
            </a:r>
            <a:r>
              <a:rPr sz="1000" b="1"/>
              <a:t>西咸新区自然资源和规划局（沣东）工作部</a:t>
            </a:r>
            <a:r>
              <a:rPr lang="en-US" sz="1000" b="1"/>
              <a:t>  </a:t>
            </a:r>
            <a:r>
              <a:rPr sz="1000" b="1"/>
              <a:t>  029-89108001/ 029-84510430 </a:t>
            </a:r>
            <a:endParaRPr sz="1000" b="1"/>
          </a:p>
          <a:p>
            <a:r>
              <a:rPr sz="1000" b="1"/>
              <a:t>    </a:t>
            </a:r>
            <a:r>
              <a:rPr lang="en-US" sz="1000" b="1"/>
              <a:t>              </a:t>
            </a:r>
            <a:r>
              <a:rPr sz="1000" b="1"/>
              <a:t>沣东新城开发建设部</a:t>
            </a:r>
            <a:r>
              <a:rPr lang="en-US" sz="1000" b="1"/>
              <a:t>   </a:t>
            </a:r>
            <a:r>
              <a:rPr sz="1000" b="1"/>
              <a:t>029-84532021</a:t>
            </a:r>
            <a:endParaRPr sz="1000" b="1"/>
          </a:p>
          <a:p>
            <a:r>
              <a:rPr sz="1000" b="1"/>
              <a:t>通讯地址：沣东城市广场8号楼三层、5号楼1层</a:t>
            </a:r>
            <a:endParaRPr sz="1000" b="1"/>
          </a:p>
        </p:txBody>
      </p:sp>
      <p:sp>
        <p:nvSpPr>
          <p:cNvPr id="7" name="文本框 6"/>
          <p:cNvSpPr txBox="1"/>
          <p:nvPr/>
        </p:nvSpPr>
        <p:spPr>
          <a:xfrm>
            <a:off x="-3810" y="1449705"/>
            <a:ext cx="443230" cy="41846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sz="1400" b="1"/>
              <a:t>陕西文化艺术博物院项目01#阿房宫文化馆</a:t>
            </a:r>
            <a:endParaRPr sz="1400" b="1"/>
          </a:p>
        </p:txBody>
      </p:sp>
      <p:sp>
        <p:nvSpPr>
          <p:cNvPr id="60" name="文本框 59"/>
          <p:cNvSpPr txBox="1"/>
          <p:nvPr/>
        </p:nvSpPr>
        <p:spPr>
          <a:xfrm>
            <a:off x="8800465" y="6344285"/>
            <a:ext cx="3391535" cy="527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公示日期：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2024年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日－2024年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月1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0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日（7个工作日）</a:t>
            </a:r>
            <a:endParaRPr sz="1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000" b="1">
                <a:sym typeface="+mn-ea"/>
              </a:rPr>
              <a:t>公示要求：1、公示牌应置于主要路段显眼位置；</a:t>
            </a:r>
            <a:endParaRPr lang="zh-CN" altLang="en-US" sz="1000" b="1"/>
          </a:p>
          <a:p>
            <a:r>
              <a:rPr lang="en-US" altLang="zh-CN" sz="1000" b="1">
                <a:sym typeface="+mn-ea"/>
              </a:rPr>
              <a:t>                  </a:t>
            </a:r>
            <a:r>
              <a:rPr lang="zh-CN" altLang="en-US" sz="1000" b="1">
                <a:sym typeface="+mn-ea"/>
              </a:rPr>
              <a:t>2、公示牌公示期间不得随意撤销、涂改。</a:t>
            </a:r>
            <a:endParaRPr lang="zh-CN" altLang="en-US" sz="1000" b="1"/>
          </a:p>
          <a:p>
            <a:endParaRPr lang="zh-CN" altLang="en-US" sz="10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1240" t="16712" b="8101"/>
          <a:stretch>
            <a:fillRect/>
          </a:stretch>
        </p:blipFill>
        <p:spPr>
          <a:xfrm>
            <a:off x="573405" y="404495"/>
            <a:ext cx="3902710" cy="1656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3405" y="3818255"/>
            <a:ext cx="3901440" cy="23431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rcRect r="52472"/>
          <a:stretch>
            <a:fillRect/>
          </a:stretch>
        </p:blipFill>
        <p:spPr>
          <a:xfrm>
            <a:off x="6605270" y="4651375"/>
            <a:ext cx="1830070" cy="16497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816090" y="4164330"/>
            <a:ext cx="1548130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  <a:buClrTx/>
              <a:buSzTx/>
              <a:buNone/>
            </a:pPr>
            <a:r>
              <a:rPr sz="1200">
                <a:sym typeface="+mn-ea"/>
              </a:rPr>
              <a:t>实测以市政道路起算建筑高度为16.2m</a:t>
            </a:r>
            <a:endParaRPr sz="1200"/>
          </a:p>
        </p:txBody>
      </p:sp>
      <p:sp>
        <p:nvSpPr>
          <p:cNvPr id="26" name="文本框 25"/>
          <p:cNvSpPr txBox="1"/>
          <p:nvPr/>
        </p:nvSpPr>
        <p:spPr>
          <a:xfrm>
            <a:off x="573405" y="3479800"/>
            <a:ext cx="34480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71365" y="404495"/>
            <a:ext cx="3105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endParaRPr lang="zh-CN" altLang="en-US" sz="12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577850" y="3792855"/>
            <a:ext cx="3429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④</a:t>
            </a:r>
            <a:endParaRPr lang="zh-CN" altLang="en-US" sz="12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rcRect l="14786"/>
          <a:stretch>
            <a:fillRect/>
          </a:stretch>
        </p:blipFill>
        <p:spPr>
          <a:xfrm>
            <a:off x="4584065" y="4651375"/>
            <a:ext cx="2011045" cy="1649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41875" y="4220845"/>
            <a:ext cx="15722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200">
                <a:sym typeface="+mn-ea"/>
              </a:rPr>
              <a:t>东侧出入口平台调整</a:t>
            </a:r>
            <a:endParaRPr sz="1200"/>
          </a:p>
        </p:txBody>
      </p:sp>
      <p:pic>
        <p:nvPicPr>
          <p:cNvPr id="8" name="图片 7" descr="微信图片_2024062814530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10800000">
            <a:off x="576580" y="4968875"/>
            <a:ext cx="3898900" cy="133223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584065" y="3768725"/>
            <a:ext cx="38227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endParaRPr lang="zh-CN" altLang="en-US" sz="12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8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WPS 演示</Application>
  <PresentationFormat>全屏显示(4:3)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 </cp:lastModifiedBy>
  <cp:revision>318</cp:revision>
  <dcterms:created xsi:type="dcterms:W3CDTF">2018-10-30T01:26:00Z</dcterms:created>
  <dcterms:modified xsi:type="dcterms:W3CDTF">2024-07-02T09:32:59Z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KSORubyTemplateID">
    <vt:lpwstr>2</vt:lpwstr>
  </property>
  <property fmtid="{D5CDD505-2E9C-101B-9397-08002B2CF9AE}" pid="4" name="ICV">
    <vt:lpwstr>CD9BA5A6187F4346AF05A561D249BE23_13</vt:lpwstr>
  </property>
</Properties>
</file>