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6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40403163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pic>
        <p:nvPicPr>
          <p:cNvPr id="5" name="图片 4" descr="北杜街道高频事项办事指南20240403_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527" t="6870" r="8698" b="11861"/>
          <a:stretch>
            <a:fillRect/>
          </a:stretch>
        </p:blipFill>
        <p:spPr>
          <a:xfrm>
            <a:off x="629920" y="260350"/>
            <a:ext cx="10963275" cy="59988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ZTM0MDRjMWUyZWNlZTJjZTA4NmU3YmZkOWQxZDc5OW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宝贝馨</cp:lastModifiedBy>
  <cp:revision>156</cp:revision>
  <dcterms:created xsi:type="dcterms:W3CDTF">2019-06-19T02:08:00Z</dcterms:created>
  <dcterms:modified xsi:type="dcterms:W3CDTF">2024-04-03T09:51:04Z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8609A8C284CC412DAF06DE29C2ECA219_13</vt:lpwstr>
  </property>
</Properties>
</file>